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52"/>
  </p:notesMasterIdLst>
  <p:sldIdLst>
    <p:sldId id="297" r:id="rId2"/>
    <p:sldId id="256" r:id="rId3"/>
    <p:sldId id="280" r:id="rId4"/>
    <p:sldId id="258" r:id="rId5"/>
    <p:sldId id="257" r:id="rId6"/>
    <p:sldId id="309" r:id="rId7"/>
    <p:sldId id="311" r:id="rId8"/>
    <p:sldId id="275" r:id="rId9"/>
    <p:sldId id="276" r:id="rId10"/>
    <p:sldId id="271" r:id="rId11"/>
    <p:sldId id="277" r:id="rId12"/>
    <p:sldId id="279" r:id="rId13"/>
    <p:sldId id="290" r:id="rId14"/>
    <p:sldId id="278" r:id="rId15"/>
    <p:sldId id="274" r:id="rId16"/>
    <p:sldId id="284" r:id="rId17"/>
    <p:sldId id="283" r:id="rId18"/>
    <p:sldId id="273" r:id="rId19"/>
    <p:sldId id="259" r:id="rId20"/>
    <p:sldId id="267" r:id="rId21"/>
    <p:sldId id="269" r:id="rId22"/>
    <p:sldId id="270" r:id="rId23"/>
    <p:sldId id="268" r:id="rId24"/>
    <p:sldId id="265" r:id="rId25"/>
    <p:sldId id="282" r:id="rId26"/>
    <p:sldId id="291" r:id="rId27"/>
    <p:sldId id="292" r:id="rId28"/>
    <p:sldId id="293" r:id="rId29"/>
    <p:sldId id="294" r:id="rId30"/>
    <p:sldId id="295" r:id="rId31"/>
    <p:sldId id="296" r:id="rId32"/>
    <p:sldId id="285" r:id="rId33"/>
    <p:sldId id="288" r:id="rId34"/>
    <p:sldId id="286" r:id="rId35"/>
    <p:sldId id="289" r:id="rId36"/>
    <p:sldId id="303" r:id="rId37"/>
    <p:sldId id="299" r:id="rId38"/>
    <p:sldId id="312" r:id="rId39"/>
    <p:sldId id="313" r:id="rId40"/>
    <p:sldId id="300" r:id="rId41"/>
    <p:sldId id="305" r:id="rId42"/>
    <p:sldId id="304" r:id="rId43"/>
    <p:sldId id="308" r:id="rId44"/>
    <p:sldId id="306" r:id="rId45"/>
    <p:sldId id="310" r:id="rId46"/>
    <p:sldId id="260" r:id="rId47"/>
    <p:sldId id="261" r:id="rId48"/>
    <p:sldId id="262" r:id="rId49"/>
    <p:sldId id="263" r:id="rId50"/>
    <p:sldId id="264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3" autoAdjust="0"/>
    <p:restoredTop sz="83087"/>
  </p:normalViewPr>
  <p:slideViewPr>
    <p:cSldViewPr snapToGrid="0">
      <p:cViewPr varScale="1">
        <p:scale>
          <a:sx n="96" d="100"/>
          <a:sy n="96" d="100"/>
        </p:scale>
        <p:origin x="1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C7FF6-8DA4-9848-91FA-5B77003B4C2F}" type="datetimeFigureOut">
              <a:rPr lang="en-US" smtClean="0"/>
              <a:t>9/16/16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C1702-20E3-CD4F-94D7-52B9C83EF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about Sarah, beginner to hired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1702-20E3-CD4F-94D7-52B9C83EFE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8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about Sarah, beginner to hired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1702-20E3-CD4F-94D7-52B9C83EFE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6055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531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51785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6473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C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28154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6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01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7613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2620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674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956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3606CCF-A111-470C-94CE-070485CAAF95}" type="datetimeFigureOut">
              <a:rPr lang="fr-CA" smtClean="0"/>
              <a:t>16-09-16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F2B40B7-30B7-47BD-93E0-1BAAC23A0D4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6476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9" Type="http://schemas.openxmlformats.org/officeDocument/2006/relationships/image" Target="../media/image31.jpeg"/><Relationship Id="rId10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jpeg"/><Relationship Id="rId8" Type="http://schemas.openxmlformats.org/officeDocument/2006/relationships/image" Target="../media/image45.jpeg"/><Relationship Id="rId9" Type="http://schemas.openxmlformats.org/officeDocument/2006/relationships/hyperlink" Target="http://webneel.com/webneel/blog/25-creative-photo-manipulation-works-done-photoshop-awesome-colle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ggg.com/2013/02/real-life-photoshop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ickresume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river.net/" TargetMode="External"/><Relationship Id="rId4" Type="http://schemas.openxmlformats.org/officeDocument/2006/relationships/hyperlink" Target="http://www.freevectors.net/" TargetMode="External"/><Relationship Id="rId5" Type="http://schemas.openxmlformats.org/officeDocument/2006/relationships/hyperlink" Target="http://www.vecteez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anva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hyperlink" Target="http://www.sketchapp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pp.moqups.com/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visionapp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4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cjumbo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fehack.org/articles/technology/the-10-best-photoshop-alternatives-you-need-know.html" TargetMode="External"/><Relationship Id="rId3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377" y="484633"/>
            <a:ext cx="2714028" cy="833529"/>
          </a:xfrm>
        </p:spPr>
        <p:txBody>
          <a:bodyPr/>
          <a:lstStyle/>
          <a:p>
            <a:r>
              <a:rPr lang="en-US" dirty="0"/>
              <a:t>Al Delcy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920" y="1693407"/>
            <a:ext cx="5158674" cy="4150802"/>
          </a:xfrm>
        </p:spPr>
        <p:txBody>
          <a:bodyPr>
            <a:norm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Developer </a:t>
            </a:r>
            <a:r>
              <a:rPr lang="en-US" dirty="0"/>
              <a:t>&amp; </a:t>
            </a:r>
            <a:r>
              <a:rPr lang="en-US" dirty="0" smtClean="0"/>
              <a:t>Designer for the </a:t>
            </a:r>
            <a:r>
              <a:rPr lang="en-US" dirty="0"/>
              <a:t>Marketing Team at </a:t>
            </a:r>
            <a:r>
              <a:rPr lang="en-US" b="1" dirty="0"/>
              <a:t>ECOTECH VISIONS</a:t>
            </a:r>
          </a:p>
          <a:p>
            <a:endParaRPr lang="en-US" b="1" dirty="0"/>
          </a:p>
          <a:p>
            <a:r>
              <a:rPr lang="en-US" dirty="0"/>
              <a:t>Front-End Web </a:t>
            </a:r>
            <a:r>
              <a:rPr lang="en-US" dirty="0" smtClean="0"/>
              <a:t>Developer </a:t>
            </a:r>
            <a:r>
              <a:rPr lang="en-US" dirty="0"/>
              <a:t>at </a:t>
            </a:r>
            <a:r>
              <a:rPr lang="en-US" b="1" dirty="0"/>
              <a:t>VIDEOREHEARSER</a:t>
            </a:r>
          </a:p>
          <a:p>
            <a:endParaRPr lang="en-US" b="1" dirty="0"/>
          </a:p>
          <a:p>
            <a:r>
              <a:rPr lang="en-US" b="1" dirty="0"/>
              <a:t>FREELANCE:</a:t>
            </a:r>
          </a:p>
          <a:p>
            <a:pPr lvl="1"/>
            <a:r>
              <a:rPr lang="en-US" dirty="0"/>
              <a:t>Photographer</a:t>
            </a:r>
          </a:p>
          <a:p>
            <a:pPr lvl="1"/>
            <a:r>
              <a:rPr lang="en-US" dirty="0"/>
              <a:t>Videographer</a:t>
            </a:r>
          </a:p>
          <a:p>
            <a:pPr lvl="1"/>
            <a:r>
              <a:rPr lang="en-US" dirty="0"/>
              <a:t>Certified Creative Crazy Person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25" y="1693407"/>
            <a:ext cx="2401642" cy="57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08" y="3015815"/>
            <a:ext cx="2201138" cy="586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46" y="4626309"/>
            <a:ext cx="2348400" cy="481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" r="11888" b="292"/>
          <a:stretch/>
        </p:blipFill>
        <p:spPr>
          <a:xfrm>
            <a:off x="0" y="1767158"/>
            <a:ext cx="2043335" cy="34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3" y="1319192"/>
            <a:ext cx="2076867" cy="2023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98" y="1274367"/>
            <a:ext cx="2204802" cy="2166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15" y="3811793"/>
            <a:ext cx="2204802" cy="22048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1671" y="2205316"/>
            <a:ext cx="354105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72200" y="2331144"/>
            <a:ext cx="0" cy="1109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7942729" y="471129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+mn-lt"/>
              </a:rPr>
              <a:t>Lightroom</a:t>
            </a:r>
            <a:endParaRPr lang="fr-CA" sz="3600" b="1" dirty="0">
              <a:latin typeface="+mn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91616" y="5857690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+mn-lt"/>
              </a:rPr>
              <a:t>Photoshop</a:t>
            </a:r>
            <a:endParaRPr lang="fr-CA" sz="3600" b="1" dirty="0">
              <a:latin typeface="+mn-lt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652916" y="386178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+mn-lt"/>
              </a:rPr>
              <a:t>Illustrator</a:t>
            </a:r>
            <a:endParaRPr lang="fr-CA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66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.ytimg.com/vi/DpbSpwXGP6s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40" y="218130"/>
            <a:ext cx="4073151" cy="2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hotographyconcentrate.com/wp-content/uploads/2011/02/large_before-after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07" y="2602742"/>
            <a:ext cx="5671484" cy="189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media.digitalcameraworld.com/wp-content/uploads/sites/123/2013/06/Photo_editing_tips_tricks_landscape_photography_PHO25.feat1_.feature_ope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35" y="218130"/>
            <a:ext cx="3198169" cy="229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photodealcafe.com/Deal%20Images/prettypresets/limitededition/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6" y="160043"/>
            <a:ext cx="2635307" cy="239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photographyconcentrate.com/wp-content/uploads/2011/02/large_before-after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949" y="4586701"/>
            <a:ext cx="4993142" cy="166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digital-photography-school.com/wp-content/uploads/2012/09/before-after-image-600x39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36" y="4617033"/>
            <a:ext cx="3310780" cy="2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lukezeme.com/wp-content/uploads/2013/11/HDR-Breathtaking-Moments-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7" b="6518"/>
          <a:stretch/>
        </p:blipFill>
        <p:spPr bwMode="auto">
          <a:xfrm>
            <a:off x="272661" y="2602742"/>
            <a:ext cx="5931704" cy="19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360"/>
            <a:ext cx="1371599" cy="1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 descr="http://cdn.mkels.com/1/flat-icon-set/flat-icon-design-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1" y="582705"/>
            <a:ext cx="2151530" cy="161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3" y="5721213"/>
            <a:ext cx="1072050" cy="1044711"/>
          </a:xfrm>
          <a:prstGeom prst="rect">
            <a:avLst/>
          </a:prstGeom>
        </p:spPr>
      </p:pic>
      <p:pic>
        <p:nvPicPr>
          <p:cNvPr id="7170" name="Picture 2" descr="post-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8121" y="66507"/>
            <a:ext cx="4945343" cy="26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gdj.gdj.netdna-cdn.com/wp-content/uploads/2014/05/008+low-poly+portrait+illustration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41" y="66507"/>
            <a:ext cx="1915665" cy="26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media.creativebloq.futurecdn.net/sites/creativebloq.com/files/images/2014/07/oscarramo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77" y="66507"/>
            <a:ext cx="2905569" cy="26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imgs.abduzeedo.com/files/paul0v2/cesar-moreno/cm-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52" y="0"/>
            <a:ext cx="2229306" cy="27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s-media-cache-ak0.pinimg.com/736x/c1/da/7c/c1da7c0043be67b6a338906e43022e2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" y="2823882"/>
            <a:ext cx="4077289" cy="2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image.freepik.com/free-vector/vector-icons-flat-design_23-214749079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97" y="2823882"/>
            <a:ext cx="2877356" cy="287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s://displate.com/displates/2014-09-16/c40b36775d960f6468fae704958a6015.jpg?w=280&amp;h=39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533" y="2823882"/>
            <a:ext cx="2156645" cy="30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://static.splashnology.com/articles/Minimal_Movie_Posters_August_2012/Inception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396" y="2823882"/>
            <a:ext cx="2122182" cy="30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35" y="5950805"/>
            <a:ext cx="4047098" cy="702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233" y="5843185"/>
            <a:ext cx="2725277" cy="9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8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" y="396022"/>
            <a:ext cx="4175897" cy="619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40" y="0"/>
            <a:ext cx="4942945" cy="2780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9" y="4056707"/>
            <a:ext cx="4988176" cy="2801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35" y="1869311"/>
            <a:ext cx="4690313" cy="35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6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" y="5558118"/>
            <a:ext cx="1299882" cy="1299882"/>
          </a:xfrm>
          <a:prstGeom prst="rect">
            <a:avLst/>
          </a:prstGeom>
        </p:spPr>
      </p:pic>
      <p:pic>
        <p:nvPicPr>
          <p:cNvPr id="6146" name="Picture 2" descr="http://www.picturescollections.com/wp-content/uploads/2012/04/Beautiful_Photoshop_Manupula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5" y="99140"/>
            <a:ext cx="3573743" cy="27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mg12.deviantart.net/8245/i/2012/027/6/f/beautiful_woman_after_photoshop_by_graph3dungo-d4nr46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70" y="99140"/>
            <a:ext cx="4732980" cy="27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s-media-cache-ak0.pinimg.com/736x/44/bf/73/44bf73f62f229dda773ec7e84da566ec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0" r="9062"/>
          <a:stretch/>
        </p:blipFill>
        <p:spPr bwMode="auto">
          <a:xfrm>
            <a:off x="8650942" y="99140"/>
            <a:ext cx="3442446" cy="27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psrexternal.s3.amazonaws.com/Photoshop-blog/wp-content/uploads/2013/12/driftingaway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5" y="2946026"/>
            <a:ext cx="5715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5.ggpht.com/M-t_fQ5mzLvuwk6q3HHt53a3s0m3BIyX-YbDxRaxvORluAObTQfiKefcdvKqh26vqw=h9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66" y="2946026"/>
            <a:ext cx="4008122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tooft.com/wp-content/uploads/2010/11/final-preview-518x6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69" y="2946026"/>
            <a:ext cx="1996353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83976" y="6054170"/>
            <a:ext cx="9466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dirty="0">
                <a:hlinkClick r:id="rId9"/>
              </a:rPr>
              <a:t>http://webneel.com/webneel/blog/25-creative-photo-manipulation-works-done-photoshop-awesome-collection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354801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83" y="1319192"/>
            <a:ext cx="2076867" cy="2023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98" y="1274367"/>
            <a:ext cx="2204802" cy="2166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915" y="3811793"/>
            <a:ext cx="2204802" cy="22048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1671" y="2205316"/>
            <a:ext cx="354105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72200" y="2331144"/>
            <a:ext cx="0" cy="1109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7942729" y="471129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+mn-lt"/>
              </a:rPr>
              <a:t>Lightroom</a:t>
            </a:r>
            <a:endParaRPr lang="fr-CA" sz="3600" b="1" dirty="0">
              <a:latin typeface="+mn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91616" y="5857690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+mn-lt"/>
              </a:rPr>
              <a:t>Photoshop</a:t>
            </a:r>
            <a:endParaRPr lang="fr-CA" sz="3600" b="1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2944" y="1156448"/>
            <a:ext cx="2599763" cy="23308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52916" y="386178"/>
            <a:ext cx="2819400" cy="737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+mn-lt"/>
              </a:rPr>
              <a:t>Illustrator</a:t>
            </a:r>
            <a:endParaRPr lang="fr-CA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16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hriskratzer.com/wp-content/uploads/2015/08/5e21b761-d8e2-48fc-8a45-91b4d448ddc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47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660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theyellowbrickroadfreeblog.files.wordpress.com/2013/04/wizardofoz_46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3087"/>
            <a:ext cx="12192000" cy="888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58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59" y="27318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latin typeface="Century Gothic" charset="0"/>
                <a:ea typeface="Century Gothic" charset="0"/>
                <a:cs typeface="Century Gothic" charset="0"/>
              </a:rPr>
              <a:t>ILLUSTRATOR</a:t>
            </a:r>
            <a:endParaRPr lang="fr-CA" sz="8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85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snMK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" y="0"/>
            <a:ext cx="10987925" cy="686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74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latin typeface="Century Gothic" charset="0"/>
                <a:ea typeface="Century Gothic" charset="0"/>
                <a:cs typeface="Century Gothic" charset="0"/>
              </a:rPr>
              <a:t>Intro to Graphic Design</a:t>
            </a:r>
            <a:endParaRPr lang="fr-CA" sz="8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468030"/>
            <a:ext cx="7891272" cy="990937"/>
          </a:xfrm>
        </p:spPr>
        <p:txBody>
          <a:bodyPr/>
          <a:lstStyle/>
          <a:p>
            <a:r>
              <a:rPr lang="en-US" dirty="0"/>
              <a:t>Crash </a:t>
            </a:r>
            <a:r>
              <a:rPr lang="en-US" dirty="0" smtClean="0"/>
              <a:t>Course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58809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87" y="2857246"/>
            <a:ext cx="1641009" cy="1641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20" y="2874607"/>
            <a:ext cx="1598409" cy="159840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30864" y="388688"/>
            <a:ext cx="4222691" cy="115664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Document Files</a:t>
            </a:r>
            <a:endParaRPr lang="fr-CA" sz="4400" dirty="0"/>
          </a:p>
        </p:txBody>
      </p:sp>
    </p:spTree>
    <p:extLst>
      <p:ext uri="{BB962C8B-B14F-4D97-AF65-F5344CB8AC3E}">
        <p14:creationId xmlns:p14="http://schemas.microsoft.com/office/powerpoint/2010/main" val="415132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21" y="4234142"/>
            <a:ext cx="2015206" cy="2015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56" y="4234142"/>
            <a:ext cx="2015206" cy="2015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56" y="1795742"/>
            <a:ext cx="2015206" cy="201520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30864" y="388688"/>
            <a:ext cx="4222691" cy="115664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Image Files</a:t>
            </a:r>
            <a:endParaRPr lang="fr-CA" sz="4400" dirty="0"/>
          </a:p>
        </p:txBody>
      </p:sp>
    </p:spTree>
    <p:extLst>
      <p:ext uri="{BB962C8B-B14F-4D97-AF65-F5344CB8AC3E}">
        <p14:creationId xmlns:p14="http://schemas.microsoft.com/office/powerpoint/2010/main" val="3963277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63031" y="539159"/>
            <a:ext cx="4610716" cy="115664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Editable </a:t>
            </a:r>
            <a:r>
              <a:rPr lang="en-US" sz="4400" dirty="0" err="1"/>
              <a:t>IMage</a:t>
            </a:r>
            <a:r>
              <a:rPr lang="en-US" sz="4400" dirty="0"/>
              <a:t> Files</a:t>
            </a:r>
            <a:endParaRPr lang="fr-CA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15" y="2581289"/>
            <a:ext cx="1695422" cy="16954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29" y="2658354"/>
            <a:ext cx="1570532" cy="15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39" y="1051996"/>
            <a:ext cx="5726323" cy="47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76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12" y="2595552"/>
            <a:ext cx="12158686" cy="1393351"/>
          </a:xfrm>
        </p:spPr>
        <p:txBody>
          <a:bodyPr>
            <a:normAutofit/>
          </a:bodyPr>
          <a:lstStyle/>
          <a:p>
            <a:pPr algn="ctr"/>
            <a:r>
              <a:rPr lang="fr-CA" sz="2800" b="1" dirty="0">
                <a:latin typeface="Century Gothic" charset="0"/>
                <a:ea typeface="Century Gothic" charset="0"/>
                <a:cs typeface="Century Gothic" charset="0"/>
                <a:hlinkClick r:id="rId2"/>
              </a:rPr>
              <a:t>http://www.reggg.com/2013/02/real-life-photoshop.html</a:t>
            </a:r>
            <a:endParaRPr lang="fr-CA" sz="2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4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14" y="484631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Century Gothic" charset="0"/>
                <a:ea typeface="Century Gothic" charset="0"/>
                <a:cs typeface="Century Gothic" charset="0"/>
              </a:rPr>
              <a:t>What You’re going to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630" y="2121408"/>
            <a:ext cx="3785688" cy="4314834"/>
          </a:xfrm>
        </p:spPr>
        <p:txBody>
          <a:bodyPr>
            <a:normAutofit/>
          </a:bodyPr>
          <a:lstStyle/>
          <a:p>
            <a:r>
              <a:rPr lang="en-US" dirty="0"/>
              <a:t>Creating a board</a:t>
            </a:r>
          </a:p>
          <a:p>
            <a:endParaRPr lang="en-US" dirty="0"/>
          </a:p>
          <a:p>
            <a:r>
              <a:rPr lang="en-US" dirty="0"/>
              <a:t>Modifying board and its surrounding</a:t>
            </a:r>
          </a:p>
          <a:p>
            <a:endParaRPr lang="en-US" dirty="0"/>
          </a:p>
          <a:p>
            <a:r>
              <a:rPr lang="en-US" dirty="0"/>
              <a:t>Primary tools</a:t>
            </a:r>
          </a:p>
          <a:p>
            <a:endParaRPr lang="en-US" dirty="0"/>
          </a:p>
          <a:p>
            <a:r>
              <a:rPr lang="en-US" dirty="0"/>
              <a:t>Secondary tools</a:t>
            </a:r>
          </a:p>
          <a:p>
            <a:endParaRPr lang="en-US" dirty="0"/>
          </a:p>
          <a:p>
            <a:r>
              <a:rPr lang="en-US" dirty="0"/>
              <a:t>Font / Paragraph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51139" y="2093975"/>
            <a:ext cx="3785688" cy="414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Elements</a:t>
            </a:r>
          </a:p>
          <a:p>
            <a:pPr lvl="1"/>
            <a:r>
              <a:rPr lang="en-US" dirty="0"/>
              <a:t>Placing</a:t>
            </a:r>
          </a:p>
          <a:p>
            <a:endParaRPr lang="en-US" dirty="0"/>
          </a:p>
          <a:p>
            <a:r>
              <a:rPr lang="en-US" dirty="0"/>
              <a:t>Clipping masks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Saving document file</a:t>
            </a:r>
          </a:p>
          <a:p>
            <a:endParaRPr lang="en-US" dirty="0"/>
          </a:p>
          <a:p>
            <a:r>
              <a:rPr lang="en-US" dirty="0"/>
              <a:t>Saving image file</a:t>
            </a:r>
          </a:p>
          <a:p>
            <a:endParaRPr lang="en-US" dirty="0"/>
          </a:p>
          <a:p>
            <a:r>
              <a:rPr lang="en-US" dirty="0"/>
              <a:t>Packaging for external use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6204" y="2093976"/>
            <a:ext cx="3785688" cy="4314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Layers &amp; how they interact</a:t>
            </a:r>
          </a:p>
          <a:p>
            <a:endParaRPr lang="en-US" dirty="0"/>
          </a:p>
          <a:p>
            <a:r>
              <a:rPr lang="en-US" dirty="0"/>
              <a:t>Creating shapes</a:t>
            </a:r>
          </a:p>
          <a:p>
            <a:endParaRPr lang="en-US" dirty="0"/>
          </a:p>
          <a:p>
            <a:r>
              <a:rPr lang="en-US" dirty="0"/>
              <a:t>Modifying shapes</a:t>
            </a:r>
          </a:p>
          <a:p>
            <a:endParaRPr lang="en-US" dirty="0"/>
          </a:p>
          <a:p>
            <a:r>
              <a:rPr lang="en-US" dirty="0"/>
              <a:t>Color,  Stroke,  Opacity, Properties</a:t>
            </a:r>
          </a:p>
          <a:p>
            <a:endParaRPr lang="en-US" dirty="0"/>
          </a:p>
          <a:p>
            <a:r>
              <a:rPr lang="en-US" dirty="0"/>
              <a:t>Path Finder</a:t>
            </a:r>
          </a:p>
        </p:txBody>
      </p:sp>
    </p:spTree>
    <p:extLst>
      <p:ext uri="{BB962C8B-B14F-4D97-AF65-F5344CB8AC3E}">
        <p14:creationId xmlns:p14="http://schemas.microsoft.com/office/powerpoint/2010/main" val="1811651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ple-logo-gr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70" y="241100"/>
            <a:ext cx="6096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43485" y="5989898"/>
            <a:ext cx="3785688" cy="349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We’re NOT sponsored by Apple</a:t>
            </a:r>
          </a:p>
        </p:txBody>
      </p:sp>
    </p:spTree>
    <p:extLst>
      <p:ext uri="{BB962C8B-B14F-4D97-AF65-F5344CB8AC3E}">
        <p14:creationId xmlns:p14="http://schemas.microsoft.com/office/powerpoint/2010/main" val="3879813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ple-logo-gr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70" y="241100"/>
            <a:ext cx="6096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87605" y="5989898"/>
            <a:ext cx="3161985" cy="349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Seriously, we’re not</a:t>
            </a:r>
          </a:p>
        </p:txBody>
      </p:sp>
    </p:spTree>
    <p:extLst>
      <p:ext uri="{BB962C8B-B14F-4D97-AF65-F5344CB8AC3E}">
        <p14:creationId xmlns:p14="http://schemas.microsoft.com/office/powerpoint/2010/main" val="2296261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ple-logo-gr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70" y="241100"/>
            <a:ext cx="6096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838203" y="5989898"/>
            <a:ext cx="6757059" cy="349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 built my application on Windows 10 &amp; Ubuntu</a:t>
            </a:r>
          </a:p>
        </p:txBody>
      </p:sp>
    </p:spTree>
    <p:extLst>
      <p:ext uri="{BB962C8B-B14F-4D97-AF65-F5344CB8AC3E}">
        <p14:creationId xmlns:p14="http://schemas.microsoft.com/office/powerpoint/2010/main" val="2842980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747483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Century Gothic" charset="0"/>
                <a:ea typeface="Century Gothic" charset="0"/>
                <a:cs typeface="Century Gothic" charset="0"/>
              </a:rPr>
              <a:t>TONS OF RESOURCES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8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want to do your resume?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3503364"/>
            <a:ext cx="5509082" cy="66101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https://www.kickresume.com/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524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underconsideration.com/brandnew/archives/google_2015_logo_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681" y="2233437"/>
            <a:ext cx="5914276" cy="196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825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Century Gothic" charset="0"/>
                <a:ea typeface="Century Gothic" charset="0"/>
                <a:cs typeface="Century Gothic" charset="0"/>
              </a:rPr>
              <a:t>Search Terms</a:t>
            </a:r>
            <a:endParaRPr lang="fr-CA" sz="44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2621619" cy="405079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Vector</a:t>
            </a:r>
          </a:p>
          <a:p>
            <a:r>
              <a:rPr lang="en-US" sz="2800" dirty="0" smtClean="0"/>
              <a:t>AI Icons</a:t>
            </a:r>
          </a:p>
          <a:p>
            <a:r>
              <a:rPr lang="en-US" sz="2800" dirty="0" smtClean="0"/>
              <a:t>SVG Icons</a:t>
            </a:r>
          </a:p>
          <a:p>
            <a:r>
              <a:rPr lang="en-US" sz="2800" dirty="0"/>
              <a:t>Icon </a:t>
            </a:r>
            <a:r>
              <a:rPr lang="en-US" sz="2800" dirty="0" smtClean="0"/>
              <a:t>Set</a:t>
            </a:r>
            <a:endParaRPr lang="en-US" sz="2800" dirty="0"/>
          </a:p>
          <a:p>
            <a:r>
              <a:rPr lang="en-US" sz="2800" dirty="0" smtClean="0"/>
              <a:t>Royalty free</a:t>
            </a:r>
          </a:p>
          <a:p>
            <a:r>
              <a:rPr lang="en-US" sz="2800" dirty="0" smtClean="0"/>
              <a:t>FREE</a:t>
            </a:r>
            <a:endParaRPr lang="fr-CA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04781" y="2121408"/>
            <a:ext cx="524628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[</a:t>
            </a:r>
            <a:r>
              <a:rPr lang="en-US" sz="2800" dirty="0" smtClean="0">
                <a:solidFill>
                  <a:srgbClr val="FF0000"/>
                </a:solidFill>
              </a:rPr>
              <a:t>name</a:t>
            </a:r>
            <a:r>
              <a:rPr lang="en-US" sz="2800" dirty="0" smtClean="0"/>
              <a:t>] PNG Vector</a:t>
            </a:r>
          </a:p>
          <a:p>
            <a:r>
              <a:rPr lang="en-US" sz="2800" dirty="0"/>
              <a:t>[</a:t>
            </a:r>
            <a:r>
              <a:rPr lang="en-US" sz="2800" dirty="0">
                <a:solidFill>
                  <a:srgbClr val="FF0000"/>
                </a:solidFill>
              </a:rPr>
              <a:t>name</a:t>
            </a:r>
            <a:r>
              <a:rPr lang="en-US" sz="2800" dirty="0"/>
              <a:t>] PNG </a:t>
            </a:r>
            <a:r>
              <a:rPr lang="en-US" sz="2800" dirty="0" smtClean="0"/>
              <a:t>Icon</a:t>
            </a:r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07954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62660"/>
            <a:ext cx="10058400" cy="1163864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entury Gothic" charset="0"/>
                <a:ea typeface="Century Gothic" charset="0"/>
                <a:cs typeface="Century Gothic" charset="0"/>
              </a:rPr>
              <a:t>PRE-MADE GRAPHIC </a:t>
            </a:r>
            <a:r>
              <a:rPr lang="en-US" sz="4800" b="1" dirty="0">
                <a:latin typeface="Century Gothic" charset="0"/>
                <a:ea typeface="Century Gothic" charset="0"/>
                <a:cs typeface="Century Gothic" charset="0"/>
              </a:rPr>
              <a:t>TOOLS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3727858" cy="4050792"/>
          </a:xfrm>
        </p:spPr>
        <p:txBody>
          <a:bodyPr/>
          <a:lstStyle/>
          <a:p>
            <a:endParaRPr lang="en-US" dirty="0"/>
          </a:p>
          <a:p>
            <a:r>
              <a:rPr lang="en-US" b="1" dirty="0" err="1"/>
              <a:t>Canva</a:t>
            </a:r>
            <a:endParaRPr lang="en-US" b="1" dirty="0"/>
          </a:p>
          <a:p>
            <a:pPr lvl="1"/>
            <a:r>
              <a:rPr lang="en-US" dirty="0">
                <a:hlinkClick r:id="rId2"/>
              </a:rPr>
              <a:t>https://www.canva.com/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b="1" dirty="0"/>
              <a:t>GRAPHIC RIVER</a:t>
            </a:r>
            <a:endParaRPr lang="fr-CA" b="1" dirty="0"/>
          </a:p>
          <a:p>
            <a:pPr lvl="1"/>
            <a:r>
              <a:rPr lang="fr-CA" dirty="0">
                <a:hlinkClick r:id="rId3"/>
              </a:rPr>
              <a:t>https://graphicriver.net/</a:t>
            </a:r>
            <a:endParaRPr lang="fr-CA" dirty="0"/>
          </a:p>
          <a:p>
            <a:pPr lvl="1"/>
            <a:endParaRPr lang="en-US" dirty="0"/>
          </a:p>
          <a:p>
            <a:r>
              <a:rPr lang="en-US" b="1" dirty="0"/>
              <a:t>FREE VECTORS</a:t>
            </a:r>
          </a:p>
          <a:p>
            <a:pPr lvl="1"/>
            <a:r>
              <a:rPr lang="fr-CA" dirty="0">
                <a:hlinkClick r:id="rId4"/>
              </a:rPr>
              <a:t>http://www.freevectors.net/</a:t>
            </a:r>
            <a:endParaRPr lang="fr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7274" y="2121408"/>
            <a:ext cx="372785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 err="1"/>
              <a:t>Vecteezy</a:t>
            </a:r>
            <a:endParaRPr lang="en-US" b="1" dirty="0"/>
          </a:p>
          <a:p>
            <a:pPr lvl="1"/>
            <a:r>
              <a:rPr lang="en-US" dirty="0">
                <a:hlinkClick r:id="rId5"/>
              </a:rPr>
              <a:t>http://www.vecteezy.com/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… and a lot more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5684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223" y="438090"/>
            <a:ext cx="10058400" cy="886968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entury Gothic" charset="0"/>
                <a:ea typeface="Century Gothic" charset="0"/>
                <a:cs typeface="Century Gothic" charset="0"/>
              </a:rPr>
              <a:t>Everything Evolves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42" y="1943225"/>
            <a:ext cx="5000625" cy="2876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23" y="1930718"/>
            <a:ext cx="4191000" cy="29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90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37" y="2059261"/>
            <a:ext cx="5060066" cy="3182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88" y="1964968"/>
            <a:ext cx="5238750" cy="32766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39223" y="438090"/>
            <a:ext cx="10058400" cy="886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>
                <a:latin typeface="Century Gothic" charset="0"/>
                <a:ea typeface="Century Gothic" charset="0"/>
                <a:cs typeface="Century Gothic" charset="0"/>
              </a:rPr>
              <a:t>Everything Evolves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08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Century Gothic" charset="0"/>
                <a:ea typeface="Century Gothic" charset="0"/>
                <a:cs typeface="Century Gothic" charset="0"/>
              </a:rPr>
              <a:t>Keep In mind</a:t>
            </a:r>
            <a:endParaRPr lang="fr-CA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6314801" cy="4050792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THINK and PLAN before Designing</a:t>
            </a:r>
          </a:p>
          <a:p>
            <a:endParaRPr lang="en-US" b="1" dirty="0"/>
          </a:p>
          <a:p>
            <a:r>
              <a:rPr lang="en-US" b="1" dirty="0"/>
              <a:t>Keep it clean and simple</a:t>
            </a:r>
          </a:p>
          <a:p>
            <a:endParaRPr lang="en-US" b="1" dirty="0"/>
          </a:p>
          <a:p>
            <a:r>
              <a:rPr lang="en-US" b="1" dirty="0"/>
              <a:t>Go easy on the colors</a:t>
            </a:r>
          </a:p>
          <a:p>
            <a:endParaRPr lang="en-US" b="1" dirty="0"/>
          </a:p>
          <a:p>
            <a:r>
              <a:rPr lang="en-US" b="1" dirty="0"/>
              <a:t>Design what you NEED</a:t>
            </a:r>
          </a:p>
          <a:p>
            <a:endParaRPr lang="en-US" b="1" dirty="0"/>
          </a:p>
          <a:p>
            <a:endParaRPr lang="fr-CA" dirty="0"/>
          </a:p>
        </p:txBody>
      </p:sp>
      <p:pic>
        <p:nvPicPr>
          <p:cNvPr id="1028" name="Picture 4" descr="1126 by Pum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8" r="31206"/>
          <a:stretch/>
        </p:blipFill>
        <p:spPr bwMode="auto">
          <a:xfrm>
            <a:off x="7151225" y="0"/>
            <a:ext cx="5040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84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864" y="2911152"/>
            <a:ext cx="10058400" cy="8957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b="1" dirty="0" smtClean="0">
                <a:latin typeface="Century Gothic" charset="0"/>
                <a:ea typeface="Century Gothic" charset="0"/>
                <a:cs typeface="Century Gothic" charset="0"/>
              </a:rPr>
              <a:t>SOME</a:t>
            </a:r>
            <a:r>
              <a:rPr lang="en-US" sz="6600" b="1" dirty="0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6600" b="1" dirty="0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DEV </a:t>
            </a:r>
            <a:r>
              <a:rPr lang="en-US" sz="6600" b="1" dirty="0" smtClean="0">
                <a:latin typeface="Century Gothic" charset="0"/>
                <a:ea typeface="Century Gothic" charset="0"/>
                <a:cs typeface="Century Gothic" charset="0"/>
              </a:rPr>
              <a:t>ADICE</a:t>
            </a:r>
            <a:endParaRPr lang="en-US" sz="6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894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832" y="2481942"/>
            <a:ext cx="10058400" cy="23839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smtClean="0"/>
              <a:t>DESIGN   </a:t>
            </a:r>
            <a:r>
              <a:rPr lang="en-US" sz="4800" dirty="0" smtClean="0"/>
              <a:t>FIRST</a:t>
            </a:r>
          </a:p>
          <a:p>
            <a:pPr marL="0" indent="0" algn="ctr">
              <a:buNone/>
            </a:pPr>
            <a:endParaRPr lang="en-US" sz="1050" dirty="0" smtClean="0"/>
          </a:p>
          <a:p>
            <a:pPr marL="0" indent="0" algn="ctr">
              <a:buNone/>
            </a:pPr>
            <a:r>
              <a:rPr lang="en-US" sz="4800" dirty="0" smtClean="0"/>
              <a:t>CODE   LATER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29327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Application Prototyping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30" y="1027297"/>
            <a:ext cx="8813951" cy="5141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05541" y="4689197"/>
            <a:ext cx="550471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dirty="0" smtClean="0">
                <a:hlinkClick r:id="rId3"/>
              </a:rPr>
              <a:t>www.sketchapp.com</a:t>
            </a:r>
            <a:endParaRPr lang="fr-CA" sz="2800" dirty="0" smtClean="0"/>
          </a:p>
          <a:p>
            <a:endParaRPr lang="fr-CA" sz="2800" dirty="0" smtClean="0"/>
          </a:p>
          <a:p>
            <a:r>
              <a:rPr lang="fr-CA" sz="2400" b="1" dirty="0" err="1" smtClean="0"/>
              <a:t>Resources</a:t>
            </a:r>
            <a:r>
              <a:rPr lang="fr-CA" sz="2400" b="1" dirty="0" smtClean="0"/>
              <a:t>: </a:t>
            </a:r>
            <a:r>
              <a:rPr lang="fr-CA" sz="2400" dirty="0" err="1" smtClean="0"/>
              <a:t>www.sketchappsources.com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98781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Online Prototyping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136" y="5736119"/>
            <a:ext cx="5146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dirty="0" smtClean="0">
                <a:hlinkClick r:id="rId2"/>
              </a:rPr>
              <a:t>www.invisionapp.com</a:t>
            </a:r>
            <a:endParaRPr lang="fr-CA" sz="2800" dirty="0"/>
          </a:p>
          <a:p>
            <a:endParaRPr lang="fr-CA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735134" y="5736119"/>
            <a:ext cx="3162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dirty="0" smtClean="0">
                <a:hlinkClick r:id="rId3"/>
              </a:rPr>
              <a:t>app.moqups.com</a:t>
            </a:r>
            <a:endParaRPr lang="fr-CA" sz="2800" dirty="0" smtClean="0"/>
          </a:p>
          <a:p>
            <a:endParaRPr lang="fr-CA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86" y="2778717"/>
            <a:ext cx="2220614" cy="2220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01" y="2830763"/>
            <a:ext cx="2168568" cy="21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&amp; Graphic Design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7258989" cy="4050792"/>
          </a:xfrm>
        </p:spPr>
        <p:txBody>
          <a:bodyPr/>
          <a:lstStyle/>
          <a:p>
            <a:r>
              <a:rPr lang="en-US" dirty="0"/>
              <a:t>Front-end </a:t>
            </a:r>
            <a:r>
              <a:rPr lang="en-US" dirty="0" err="1"/>
              <a:t>Devs</a:t>
            </a:r>
            <a:r>
              <a:rPr lang="en-US" dirty="0"/>
              <a:t> who know the basics of design and photography software is a +</a:t>
            </a:r>
          </a:p>
          <a:p>
            <a:endParaRPr lang="en-US" dirty="0"/>
          </a:p>
          <a:p>
            <a:r>
              <a:rPr lang="en-US" dirty="0"/>
              <a:t>Become a well-rounded front end Developer and Designer</a:t>
            </a:r>
          </a:p>
          <a:p>
            <a:r>
              <a:rPr lang="en-US" dirty="0"/>
              <a:t>Reduce Back &amp; Forth with graphic designer</a:t>
            </a:r>
          </a:p>
          <a:p>
            <a:r>
              <a:rPr lang="en-US" dirty="0"/>
              <a:t>Save </a:t>
            </a:r>
            <a:r>
              <a:rPr lang="en-US" b="1" dirty="0"/>
              <a:t>Time</a:t>
            </a:r>
            <a:r>
              <a:rPr lang="en-US" dirty="0"/>
              <a:t> &amp; </a:t>
            </a:r>
            <a:r>
              <a:rPr lang="en-US" b="1" dirty="0"/>
              <a:t>Money</a:t>
            </a:r>
            <a:r>
              <a:rPr lang="en-US" dirty="0"/>
              <a:t> (Very Important)</a:t>
            </a:r>
          </a:p>
          <a:p>
            <a:endParaRPr lang="en-US" dirty="0"/>
          </a:p>
          <a:p>
            <a:r>
              <a:rPr lang="en-US" dirty="0"/>
              <a:t>Gain Bragging Rights </a:t>
            </a:r>
            <a:r>
              <a:rPr lang="en-US" dirty="0">
                <a:sym typeface="Wingdings" panose="05000000000000000000" pitchFamily="2" charset="2"/>
              </a:rPr>
              <a:t> Most important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830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526" y="1772816"/>
            <a:ext cx="10058400" cy="36342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READ</a:t>
            </a:r>
          </a:p>
          <a:p>
            <a:pPr marL="0" indent="0" algn="ctr">
              <a:buNone/>
            </a:pPr>
            <a:r>
              <a:rPr lang="en-US" sz="4800" dirty="0" smtClean="0"/>
              <a:t>PRACTICE</a:t>
            </a:r>
          </a:p>
          <a:p>
            <a:pPr marL="0" indent="0" algn="ctr">
              <a:buNone/>
            </a:pPr>
            <a:r>
              <a:rPr lang="en-US" sz="6600" b="1" dirty="0" smtClean="0">
                <a:solidFill>
                  <a:srgbClr val="FF0000"/>
                </a:solidFill>
              </a:rPr>
              <a:t>READ</a:t>
            </a:r>
            <a:endParaRPr lang="en-US" sz="48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800" dirty="0" smtClean="0"/>
              <a:t>HUSTLE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263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32526" y="3041780"/>
            <a:ext cx="10058400" cy="8584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smtClean="0"/>
              <a:t>HUSTLE HARD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1897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186" y="2817845"/>
            <a:ext cx="10058400" cy="18896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/>
              <a:t>KEEP CODING</a:t>
            </a:r>
            <a:endParaRPr lang="en-US" sz="6000" dirty="0" smtClean="0"/>
          </a:p>
          <a:p>
            <a:pPr marL="0" indent="0" algn="ctr">
              <a:buNone/>
            </a:pPr>
            <a:r>
              <a:rPr lang="en-US" sz="2800" dirty="0" smtClean="0"/>
              <a:t>Have one project were you do EVERYTHING from scratch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1954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186" y="2817845"/>
            <a:ext cx="10058400" cy="151155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/>
              <a:t>KEEP </a:t>
            </a:r>
            <a:r>
              <a:rPr lang="en-US" sz="6000" dirty="0" smtClean="0">
                <a:solidFill>
                  <a:srgbClr val="FF0000"/>
                </a:solidFill>
              </a:rPr>
              <a:t>READING</a:t>
            </a:r>
            <a:endParaRPr lang="en-US" sz="60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800" dirty="0" smtClean="0"/>
              <a:t>seriously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4605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18790" y="2845168"/>
            <a:ext cx="10058400" cy="780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6000" dirty="0" smtClean="0">
                <a:solidFill>
                  <a:srgbClr val="0070C0"/>
                </a:solidFill>
              </a:rPr>
              <a:t>B</a:t>
            </a:r>
            <a:r>
              <a:rPr lang="en-US" sz="6000" dirty="0" smtClean="0">
                <a:solidFill>
                  <a:srgbClr val="FFC000"/>
                </a:solidFill>
              </a:rPr>
              <a:t>A</a:t>
            </a:r>
            <a:r>
              <a:rPr lang="en-US" sz="6000" dirty="0" smtClean="0">
                <a:solidFill>
                  <a:srgbClr val="0070C0"/>
                </a:solidFill>
              </a:rPr>
              <a:t>C</a:t>
            </a:r>
            <a:r>
              <a:rPr lang="en-US" sz="6000" dirty="0" smtClean="0">
                <a:solidFill>
                  <a:srgbClr val="00B050"/>
                </a:solidFill>
              </a:rPr>
              <a:t>K</a:t>
            </a:r>
            <a:r>
              <a:rPr lang="en-US" sz="6000" dirty="0" smtClean="0">
                <a:solidFill>
                  <a:srgbClr val="FF0000"/>
                </a:solidFill>
              </a:rPr>
              <a:t>R</a:t>
            </a:r>
            <a:r>
              <a:rPr lang="en-US" sz="6000" dirty="0" smtClean="0">
                <a:solidFill>
                  <a:srgbClr val="0070C0"/>
                </a:solidFill>
              </a:rPr>
              <a:t>U</a:t>
            </a:r>
            <a:r>
              <a:rPr lang="en-US" sz="6000" dirty="0" smtClean="0">
                <a:solidFill>
                  <a:srgbClr val="00B050"/>
                </a:solidFill>
              </a:rPr>
              <a:t>B</a:t>
            </a:r>
            <a:r>
              <a:rPr lang="en-US" sz="6000" dirty="0" smtClean="0">
                <a:solidFill>
                  <a:srgbClr val="0070C0"/>
                </a:solidFill>
              </a:rPr>
              <a:t>!</a:t>
            </a:r>
            <a:r>
              <a:rPr lang="en-US" sz="6000" dirty="0" smtClean="0"/>
              <a:t>    -    </a:t>
            </a:r>
            <a:r>
              <a:rPr lang="en-US" sz="6000" b="1" dirty="0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G</a:t>
            </a:r>
            <a:r>
              <a:rPr lang="en-US" sz="6000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O</a:t>
            </a:r>
            <a:r>
              <a:rPr lang="en-US" sz="6000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O</a:t>
            </a:r>
            <a:r>
              <a:rPr lang="en-US" sz="6000" b="1" dirty="0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G</a:t>
            </a:r>
            <a:r>
              <a:rPr lang="en-US" sz="6000" b="1" dirty="0" smtClean="0">
                <a:solidFill>
                  <a:srgbClr val="00B050"/>
                </a:solidFill>
                <a:latin typeface="Century Gothic" charset="0"/>
                <a:ea typeface="Century Gothic" charset="0"/>
                <a:cs typeface="Century Gothic" charset="0"/>
              </a:rPr>
              <a:t>L</a:t>
            </a:r>
            <a:r>
              <a:rPr lang="en-US" sz="6000" b="1" dirty="0" smtClean="0">
                <a:solidFill>
                  <a:srgbClr val="FF0000"/>
                </a:solidFill>
                <a:latin typeface="Century Gothic" charset="0"/>
                <a:ea typeface="Century Gothic" charset="0"/>
                <a:cs typeface="Century Gothic" charset="0"/>
              </a:rPr>
              <a:t>E</a:t>
            </a:r>
            <a:endParaRPr lang="en-US" sz="6000" b="1" dirty="0">
              <a:solidFill>
                <a:srgbClr val="FF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47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ROYALTY FREE PHOTOS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https://picjumbo.com</a:t>
            </a:r>
            <a:r>
              <a:rPr lang="en-US" sz="3200" dirty="0" smtClean="0">
                <a:hlinkClick r:id="rId2"/>
              </a:rPr>
              <a:t>/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https://www.pexels.com</a:t>
            </a:r>
            <a:r>
              <a:rPr lang="en-US" sz="3200" dirty="0" smtClean="0">
                <a:hlinkClick r:id="rId3"/>
              </a:rPr>
              <a:t>/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4"/>
              </a:rPr>
              <a:t>https://unsplash.com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77155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3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6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3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549731"/>
          </a:xfrm>
        </p:spPr>
        <p:txBody>
          <a:bodyPr/>
          <a:lstStyle/>
          <a:p>
            <a:r>
              <a:rPr lang="en-US" dirty="0"/>
              <a:t>Visual Software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3224"/>
            <a:ext cx="7923028" cy="5012954"/>
          </a:xfrm>
        </p:spPr>
        <p:txBody>
          <a:bodyPr/>
          <a:lstStyle/>
          <a:p>
            <a:r>
              <a:rPr lang="en-US" dirty="0"/>
              <a:t>Lots of them out there that do:</a:t>
            </a:r>
          </a:p>
          <a:p>
            <a:pPr lvl="1"/>
            <a:r>
              <a:rPr lang="en-US" dirty="0"/>
              <a:t>The same thing, online and on the computer</a:t>
            </a:r>
          </a:p>
          <a:p>
            <a:pPr lvl="1"/>
            <a:r>
              <a:rPr lang="en-US" dirty="0"/>
              <a:t>Combination of visual manipulation</a:t>
            </a:r>
          </a:p>
          <a:p>
            <a:pPr lvl="1"/>
            <a:r>
              <a:rPr lang="en-US" dirty="0"/>
              <a:t>Or more than that…</a:t>
            </a:r>
          </a:p>
          <a:p>
            <a:pPr lvl="1"/>
            <a:r>
              <a:rPr lang="en-US" dirty="0">
                <a:hlinkClick r:id="rId2"/>
              </a:rPr>
              <a:t>http://www.lifehack.org/articles/technology/the-10-best-photoshop-alternatives-you-need-know.html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Industry Standard:</a:t>
            </a:r>
          </a:p>
          <a:p>
            <a:pPr lvl="1"/>
            <a:r>
              <a:rPr lang="en-US" sz="2800" b="1" dirty="0"/>
              <a:t>ADOBE CREATIVE CLOUD (Adobe CC)</a:t>
            </a:r>
          </a:p>
          <a:p>
            <a:pPr lvl="1"/>
            <a:r>
              <a:rPr lang="en-US" sz="1400" b="1" dirty="0"/>
              <a:t>ADOBE CREATIVE SUITE (Adobe Cs)</a:t>
            </a:r>
          </a:p>
          <a:p>
            <a:pPr lvl="1"/>
            <a:endParaRPr lang="en-US" sz="1400" b="1" dirty="0"/>
          </a:p>
          <a:p>
            <a:pPr lvl="1"/>
            <a:r>
              <a:rPr lang="en-US" sz="1400" b="1" dirty="0"/>
              <a:t>Probably heard about it:</a:t>
            </a:r>
          </a:p>
          <a:p>
            <a:pPr lvl="1"/>
            <a:r>
              <a:rPr lang="en-US" sz="1400" dirty="0"/>
              <a:t>Pdf</a:t>
            </a:r>
          </a:p>
          <a:p>
            <a:pPr lvl="1"/>
            <a:r>
              <a:rPr lang="en-US" sz="1400" dirty="0"/>
              <a:t>Photoshop</a:t>
            </a:r>
          </a:p>
          <a:p>
            <a:pPr lvl="1"/>
            <a:endParaRPr lang="fr-CA" sz="2800" b="1" dirty="0"/>
          </a:p>
        </p:txBody>
      </p:sp>
      <p:pic>
        <p:nvPicPr>
          <p:cNvPr id="2050" name="Picture 2" descr="https://goodlogo.com/images/logos/adobe_logo_2458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92" y="5832516"/>
            <a:ext cx="3520257" cy="8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0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43" y="595116"/>
            <a:ext cx="3315645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0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08" y="668532"/>
            <a:ext cx="6092576" cy="5392280"/>
          </a:xfrm>
        </p:spPr>
      </p:pic>
    </p:spTree>
    <p:extLst>
      <p:ext uri="{BB962C8B-B14F-4D97-AF65-F5344CB8AC3E}">
        <p14:creationId xmlns:p14="http://schemas.microsoft.com/office/powerpoint/2010/main" val="45167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66507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" y="0"/>
            <a:ext cx="12191999" cy="6858000"/>
          </a:xfrm>
        </p:spPr>
      </p:pic>
      <p:sp>
        <p:nvSpPr>
          <p:cNvPr id="3" name="Rectangle 2"/>
          <p:cNvSpPr/>
          <p:nvPr/>
        </p:nvSpPr>
        <p:spPr>
          <a:xfrm>
            <a:off x="600638" y="3926542"/>
            <a:ext cx="7019362" cy="11833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4775361" y="2483222"/>
            <a:ext cx="1256471" cy="11833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10405198" y="3926542"/>
            <a:ext cx="1256471" cy="118334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/>
          <p:cNvSpPr/>
          <p:nvPr/>
        </p:nvSpPr>
        <p:spPr>
          <a:xfrm>
            <a:off x="7733716" y="3926542"/>
            <a:ext cx="2557766" cy="118334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/>
          <p:cNvSpPr/>
          <p:nvPr/>
        </p:nvSpPr>
        <p:spPr>
          <a:xfrm>
            <a:off x="8271597" y="5316072"/>
            <a:ext cx="2683274" cy="118334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/>
          <p:cNvSpPr/>
          <p:nvPr/>
        </p:nvSpPr>
        <p:spPr>
          <a:xfrm>
            <a:off x="4847076" y="2554937"/>
            <a:ext cx="1256471" cy="118334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/>
          <p:cNvSpPr/>
          <p:nvPr/>
        </p:nvSpPr>
        <p:spPr>
          <a:xfrm>
            <a:off x="4818771" y="4007227"/>
            <a:ext cx="1256471" cy="118334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828388" y="1603067"/>
            <a:ext cx="2245440" cy="987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FFFF00"/>
                </a:solidFill>
              </a:rPr>
              <a:t>Photography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Graphic Design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F0"/>
                </a:solidFill>
              </a:rPr>
              <a:t>Front end Dev</a:t>
            </a:r>
            <a:endParaRPr lang="fr-CA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3065</TotalTime>
  <Words>395</Words>
  <Application>Microsoft Macintosh PowerPoint</Application>
  <PresentationFormat>Widescreen</PresentationFormat>
  <Paragraphs>153</Paragraphs>
  <Slides>50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Century Gothic</vt:lpstr>
      <vt:lpstr>Rockwell</vt:lpstr>
      <vt:lpstr>Rockwell Condensed</vt:lpstr>
      <vt:lpstr>Wingdings</vt:lpstr>
      <vt:lpstr>Wood Type</vt:lpstr>
      <vt:lpstr>Al Delcy</vt:lpstr>
      <vt:lpstr>Intro to Graphic Design</vt:lpstr>
      <vt:lpstr>just want to do your resume?</vt:lpstr>
      <vt:lpstr>Front-end &amp; Graphic Design</vt:lpstr>
      <vt:lpstr>Visual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ILLUSTRATOR</vt:lpstr>
      <vt:lpstr>PowerPoint Presentation</vt:lpstr>
      <vt:lpstr>Document Files</vt:lpstr>
      <vt:lpstr>Image Files</vt:lpstr>
      <vt:lpstr>Editable IMage Files</vt:lpstr>
      <vt:lpstr>PowerPoint Presentation</vt:lpstr>
      <vt:lpstr>http://www.reggg.com/2013/02/real-life-photoshop.html</vt:lpstr>
      <vt:lpstr>What You’re going to learn</vt:lpstr>
      <vt:lpstr>PowerPoint Presentation</vt:lpstr>
      <vt:lpstr>PowerPoint Presentation</vt:lpstr>
      <vt:lpstr>PowerPoint Presentation</vt:lpstr>
      <vt:lpstr>TONS OF RESOURCES</vt:lpstr>
      <vt:lpstr>PowerPoint Presentation</vt:lpstr>
      <vt:lpstr>Search Terms</vt:lpstr>
      <vt:lpstr>PRE-MADE GRAPHIC TOOLS</vt:lpstr>
      <vt:lpstr>Everything Evolves</vt:lpstr>
      <vt:lpstr>PowerPoint Presentation</vt:lpstr>
      <vt:lpstr>Keep In mind</vt:lpstr>
      <vt:lpstr>PowerPoint Presentation</vt:lpstr>
      <vt:lpstr>PowerPoint Presentation</vt:lpstr>
      <vt:lpstr>Application Prototyping</vt:lpstr>
      <vt:lpstr>Online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ROYALTY FREE PHOTOS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Graphic Design</dc:title>
  <dc:creator>Al Delcy</dc:creator>
  <cp:lastModifiedBy>Microsoft Office User</cp:lastModifiedBy>
  <cp:revision>85</cp:revision>
  <dcterms:created xsi:type="dcterms:W3CDTF">2016-04-29T01:07:39Z</dcterms:created>
  <dcterms:modified xsi:type="dcterms:W3CDTF">2016-09-16T17:19:44Z</dcterms:modified>
</cp:coreProperties>
</file>